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71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8459C-EA6A-4F3E-B7CF-51B18597B431}" type="datetimeFigureOut">
              <a:rPr lang="en-US" smtClean="0"/>
              <a:t>6/10/2012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A5CF6-BD34-49E1-BBEF-A6BBA260A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7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A5CF6-BD34-49E1-BBEF-A6BBA260AE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76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7833-D82A-4EEB-AF19-E2EC699646BE}" type="datetimeFigureOut">
              <a:rPr lang="en-US" smtClean="0"/>
              <a:t>6/10/2012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4E54-775B-4E74-84B0-B2CAE28A9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93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7833-D82A-4EEB-AF19-E2EC699646BE}" type="datetimeFigureOut">
              <a:rPr lang="en-US" smtClean="0"/>
              <a:t>6/10/2012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4E54-775B-4E74-84B0-B2CAE28A9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1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7833-D82A-4EEB-AF19-E2EC699646BE}" type="datetimeFigureOut">
              <a:rPr lang="en-US" smtClean="0"/>
              <a:t>6/10/2012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4E54-775B-4E74-84B0-B2CAE28A9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47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7833-D82A-4EEB-AF19-E2EC699646BE}" type="datetimeFigureOut">
              <a:rPr lang="en-US" smtClean="0"/>
              <a:t>6/10/2012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4E54-775B-4E74-84B0-B2CAE28A9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99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7833-D82A-4EEB-AF19-E2EC699646BE}" type="datetimeFigureOut">
              <a:rPr lang="en-US" smtClean="0"/>
              <a:t>6/10/2012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4E54-775B-4E74-84B0-B2CAE28A9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87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7833-D82A-4EEB-AF19-E2EC699646BE}" type="datetimeFigureOut">
              <a:rPr lang="en-US" smtClean="0"/>
              <a:t>6/10/2012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4E54-775B-4E74-84B0-B2CAE28A9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7833-D82A-4EEB-AF19-E2EC699646BE}" type="datetimeFigureOut">
              <a:rPr lang="en-US" smtClean="0"/>
              <a:t>6/10/2012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4E54-775B-4E74-84B0-B2CAE28A9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7833-D82A-4EEB-AF19-E2EC699646BE}" type="datetimeFigureOut">
              <a:rPr lang="en-US" smtClean="0"/>
              <a:t>6/10/2012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4E54-775B-4E74-84B0-B2CAE28A9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69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7833-D82A-4EEB-AF19-E2EC699646BE}" type="datetimeFigureOut">
              <a:rPr lang="en-US" smtClean="0"/>
              <a:t>6/10/2012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4E54-775B-4E74-84B0-B2CAE28A9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1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7833-D82A-4EEB-AF19-E2EC699646BE}" type="datetimeFigureOut">
              <a:rPr lang="en-US" smtClean="0"/>
              <a:t>6/10/2012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4E54-775B-4E74-84B0-B2CAE28A9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60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7833-D82A-4EEB-AF19-E2EC699646BE}" type="datetimeFigureOut">
              <a:rPr lang="en-US" smtClean="0"/>
              <a:t>6/10/2012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4E54-775B-4E74-84B0-B2CAE28A9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1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37833-D82A-4EEB-AF19-E2EC699646BE}" type="datetimeFigureOut">
              <a:rPr lang="en-US" smtClean="0"/>
              <a:t>6/10/2012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E4E54-775B-4E74-84B0-B2CAE28A9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15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2133600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There is no better time than the present to test this hypothesis.</a:t>
            </a:r>
            <a:endParaRPr lang="en-US" sz="20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61355"/>
            <a:ext cx="2440617" cy="31584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72384" y="1828800"/>
            <a:ext cx="5798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dobe Heiti Std R" pitchFamily="34" charset="-128"/>
                <a:ea typeface="Adobe Heiti Std R" pitchFamily="34" charset="-128"/>
              </a:rPr>
              <a:t>IT IS TIME TO LOOK AT ATP IN </a:t>
            </a:r>
            <a:r>
              <a:rPr lang="en-US" b="1" dirty="0" smtClean="0">
                <a:latin typeface="Adobe Heiti Std R" pitchFamily="34" charset="-128"/>
                <a:ea typeface="Adobe Heiti Std R" pitchFamily="34" charset="-128"/>
              </a:rPr>
              <a:t>A WHOLE </a:t>
            </a:r>
            <a:r>
              <a:rPr lang="en-US" b="1" dirty="0">
                <a:latin typeface="Adobe Heiti Std R" pitchFamily="34" charset="-128"/>
                <a:ea typeface="Adobe Heiti Std R" pitchFamily="34" charset="-128"/>
              </a:rPr>
              <a:t>NEW LIGHT</a:t>
            </a:r>
            <a:endParaRPr lang="en-US" dirty="0"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689" cy="1703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410200" y="152400"/>
            <a:ext cx="37032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AS A NEW DAY APPROACHES</a:t>
            </a:r>
            <a:endParaRPr lang="en-US" sz="2000" dirty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96" y="2971800"/>
            <a:ext cx="1741604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793803" y="3210342"/>
            <a:ext cx="435019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More than 30 years of research </a:t>
            </a:r>
            <a:r>
              <a:rPr lang="en-US" sz="1200" b="1" dirty="0" smtClean="0"/>
              <a:t> has supplied a level of detail and clarity that supports </a:t>
            </a:r>
            <a:r>
              <a:rPr lang="en-US" sz="1200" b="1" dirty="0"/>
              <a:t>the powerful effects that extracellular ATP exerts on cell function.  It has proven to be an agent involved in genetic </a:t>
            </a:r>
            <a:r>
              <a:rPr lang="en-US" sz="1200" b="1"/>
              <a:t>modulation </a:t>
            </a:r>
            <a:r>
              <a:rPr lang="en-US" sz="1200" b="1" smtClean="0"/>
              <a:t>by </a:t>
            </a:r>
            <a:r>
              <a:rPr lang="en-US" sz="1200" b="1" dirty="0"/>
              <a:t>altering the expression of many cytokines, chemokines and second messenger molecules.  </a:t>
            </a:r>
            <a:r>
              <a:rPr lang="en-US" sz="1200" b="1" dirty="0" smtClean="0"/>
              <a:t> It is known to activate key cellular pathways that aid in the innate immune system response to pathogens.  Applying </a:t>
            </a:r>
            <a:r>
              <a:rPr lang="en-US" sz="1200" b="1" dirty="0"/>
              <a:t>ATP in combination with highly active antiretroviral therapy (HAART) for the treatment of HIV disease could be just the right measure to achieve a state of cure for this disease.</a:t>
            </a:r>
          </a:p>
          <a:p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277220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136</Words>
  <Application>Microsoft Office PowerPoint</Application>
  <PresentationFormat>On-screen Show (4:3)</PresentationFormat>
  <Paragraphs>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</dc:creator>
  <cp:lastModifiedBy>Marc</cp:lastModifiedBy>
  <cp:revision>15</cp:revision>
  <dcterms:created xsi:type="dcterms:W3CDTF">2012-04-07T22:17:20Z</dcterms:created>
  <dcterms:modified xsi:type="dcterms:W3CDTF">2012-06-10T18:39:22Z</dcterms:modified>
</cp:coreProperties>
</file>