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6" d="100"/>
          <a:sy n="136" d="100"/>
        </p:scale>
        <p:origin x="-402" y="6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99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4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9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40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17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2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2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6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1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4B873-EA10-4940-9480-C2283EA22EB0}" type="datetimeFigureOut">
              <a:rPr lang="en-US" smtClean="0"/>
              <a:t>4/22/2012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D7E0-D4B6-4460-A3CC-E3F28A820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74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5.emf"/><Relationship Id="rId10" Type="http://schemas.openxmlformats.org/officeDocument/2006/relationships/image" Target="../media/image4.e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667094"/>
              </p:ext>
            </p:extLst>
          </p:nvPr>
        </p:nvGraphicFramePr>
        <p:xfrm>
          <a:off x="7315200" y="2027158"/>
          <a:ext cx="1684584" cy="2163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Acrobat Document" r:id="rId3" imgW="6019642" imgH="7734150" progId="AcroExch.Document.7">
                  <p:embed/>
                </p:oleObj>
              </mc:Choice>
              <mc:Fallback>
                <p:oleObj name="Acrobat Document" r:id="rId3" imgW="6019642" imgH="773415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15200" y="2027158"/>
                        <a:ext cx="1684584" cy="21638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716543"/>
              </p:ext>
            </p:extLst>
          </p:nvPr>
        </p:nvGraphicFramePr>
        <p:xfrm>
          <a:off x="5486400" y="685800"/>
          <a:ext cx="176629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Acrobat Document" r:id="rId5" imgW="5829199" imgH="7543800" progId="AcroExch.Document.7">
                  <p:embed/>
                </p:oleObj>
              </mc:Choice>
              <mc:Fallback>
                <p:oleObj name="Acrobat Document" r:id="rId5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86400" y="685800"/>
                        <a:ext cx="1766292" cy="2286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792377"/>
              </p:ext>
            </p:extLst>
          </p:nvPr>
        </p:nvGraphicFramePr>
        <p:xfrm>
          <a:off x="136863" y="2209800"/>
          <a:ext cx="1828800" cy="2374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Acrobat Document" r:id="rId7" imgW="5810019" imgH="7543800" progId="AcroExch.Document.7">
                  <p:embed/>
                </p:oleObj>
              </mc:Choice>
              <mc:Fallback>
                <p:oleObj name="Acrobat Document" r:id="rId7" imgW="581001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6863" y="2209800"/>
                        <a:ext cx="1828800" cy="237410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59821"/>
              </p:ext>
            </p:extLst>
          </p:nvPr>
        </p:nvGraphicFramePr>
        <p:xfrm>
          <a:off x="1981200" y="685800"/>
          <a:ext cx="2149475" cy="2702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Acrobat Document" r:id="rId9" imgW="5667119" imgH="7124490" progId="AcroExch.Document.7">
                  <p:embed/>
                </p:oleObj>
              </mc:Choice>
              <mc:Fallback>
                <p:oleObj name="Acrobat Document" r:id="rId9" imgW="5667119" imgH="712449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1200" y="685800"/>
                        <a:ext cx="2149475" cy="27026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579008" y="207386"/>
            <a:ext cx="6066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Adobe Heiti Std R" pitchFamily="34" charset="-128"/>
                <a:ea typeface="Adobe Heiti Std R" pitchFamily="34" charset="-128"/>
              </a:rPr>
              <a:t>The Clinical Experience With Adenosine Triphosphate</a:t>
            </a:r>
            <a:endParaRPr lang="en-US" dirty="0">
              <a:latin typeface="Adobe Heiti Std R" pitchFamily="34" charset="-128"/>
              <a:ea typeface="Adobe Heiti Std R" pitchFamily="34" charset="-12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289" y="141348"/>
            <a:ext cx="1447800" cy="1382652"/>
            <a:chOff x="6019801" y="4114800"/>
            <a:chExt cx="2514600" cy="2438400"/>
          </a:xfrm>
        </p:grpSpPr>
        <p:sp>
          <p:nvSpPr>
            <p:cNvPr id="10" name="Oval 9"/>
            <p:cNvSpPr/>
            <p:nvPr/>
          </p:nvSpPr>
          <p:spPr>
            <a:xfrm>
              <a:off x="6019801" y="4114800"/>
              <a:ext cx="2514600" cy="2438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 descr="C:\Users\Marc\Pictures\atp4.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78" b="88056" l="23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499" y="4648200"/>
              <a:ext cx="2078779" cy="175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7590084" y="118081"/>
            <a:ext cx="1447800" cy="1371600"/>
            <a:chOff x="4623070" y="904672"/>
            <a:chExt cx="2667000" cy="2362200"/>
          </a:xfrm>
        </p:grpSpPr>
        <p:sp>
          <p:nvSpPr>
            <p:cNvPr id="13" name="Oval 12"/>
            <p:cNvSpPr/>
            <p:nvPr/>
          </p:nvSpPr>
          <p:spPr>
            <a:xfrm>
              <a:off x="4623070" y="904672"/>
              <a:ext cx="2667000" cy="23622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Adenosine Triphosphate (ATP)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1368400"/>
              <a:ext cx="2362200" cy="137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2133600" y="4667071"/>
            <a:ext cx="6000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ATP has been </a:t>
            </a:r>
            <a:r>
              <a:rPr lang="en-US" b="1" dirty="0" smtClean="0"/>
              <a:t>administered </a:t>
            </a:r>
            <a:r>
              <a:rPr lang="en-US" b="1" dirty="0"/>
              <a:t>clinically </a:t>
            </a:r>
            <a:r>
              <a:rPr lang="en-US" b="1" dirty="0" smtClean="0"/>
              <a:t>to </a:t>
            </a:r>
            <a:r>
              <a:rPr lang="en-US" b="1" dirty="0"/>
              <a:t>patients in the advanced stages of small cell lung cancer.  This prior application now helps to facilitate an easier transition into the treatment of the HIV infected individual.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853718"/>
              </p:ext>
            </p:extLst>
          </p:nvPr>
        </p:nvGraphicFramePr>
        <p:xfrm>
          <a:off x="3810000" y="1944726"/>
          <a:ext cx="2103437" cy="2722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Acrobat Document" r:id="rId14" imgW="5829199" imgH="7543800" progId="AcroExch.Document.7">
                  <p:embed/>
                </p:oleObj>
              </mc:Choice>
              <mc:Fallback>
                <p:oleObj name="Acrobat Document" r:id="rId14" imgW="5829199" imgH="75438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810000" y="1944726"/>
                        <a:ext cx="2103437" cy="272234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4773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42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Acrobat Document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</dc:creator>
  <cp:lastModifiedBy>Marc</cp:lastModifiedBy>
  <cp:revision>9</cp:revision>
  <dcterms:created xsi:type="dcterms:W3CDTF">2012-04-22T16:16:16Z</dcterms:created>
  <dcterms:modified xsi:type="dcterms:W3CDTF">2012-04-22T23:24:49Z</dcterms:modified>
</cp:coreProperties>
</file>